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60" r:id="rId1"/>
  </p:sldMasterIdLst>
  <p:sldIdLst>
    <p:sldId id="256" r:id="rId2"/>
    <p:sldId id="257" r:id="rId3"/>
  </p:sldIdLst>
  <p:sldSz cx="30275213" cy="42803763"/>
  <p:notesSz cx="6858000" cy="9144000"/>
  <p:defaultTextStyle>
    <a:defPPr>
      <a:defRPr lang="en-US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3481">
          <p15:clr>
            <a:srgbClr val="A4A3A4"/>
          </p15:clr>
        </p15:guide>
        <p15:guide id="2" pos="953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30" d="100"/>
          <a:sy n="30" d="100"/>
        </p:scale>
        <p:origin x="-276" y="2220"/>
      </p:cViewPr>
      <p:guideLst>
        <p:guide orient="horz" pos="13481"/>
        <p:guide pos="95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C8EB3-3B5D-4092-A3AD-724591FCF587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82547-EB0B-4383-9D42-B576481124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74976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C8EB3-3B5D-4092-A3AD-724591FCF587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82547-EB0B-4383-9D42-B576481124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59099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C8EB3-3B5D-4092-A3AD-724591FCF587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82547-EB0B-4383-9D42-B576481124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29057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C8EB3-3B5D-4092-A3AD-724591FCF587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82547-EB0B-4383-9D42-B576481124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61387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C8EB3-3B5D-4092-A3AD-724591FCF587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82547-EB0B-4383-9D42-B576481124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41539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C8EB3-3B5D-4092-A3AD-724591FCF587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82547-EB0B-4383-9D42-B576481124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95412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C8EB3-3B5D-4092-A3AD-724591FCF587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82547-EB0B-4383-9D42-B576481124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74488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C8EB3-3B5D-4092-A3AD-724591FCF587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82547-EB0B-4383-9D42-B576481124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8075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C8EB3-3B5D-4092-A3AD-724591FCF587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82547-EB0B-4383-9D42-B576481124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99188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C8EB3-3B5D-4092-A3AD-724591FCF587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82547-EB0B-4383-9D42-B576481124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92110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C8EB3-3B5D-4092-A3AD-724591FCF587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82547-EB0B-4383-9D42-B576481124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38795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FC8EB3-3B5D-4092-A3AD-724591FCF587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82547-EB0B-4383-9D42-B576481124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9083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72367" y="3216166"/>
            <a:ext cx="29120271" cy="26570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6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OF POSTER</a:t>
            </a:r>
            <a:endParaRPr lang="en-IN" sz="6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IN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 names and affiliations (</a:t>
            </a:r>
            <a:r>
              <a:rPr lang="en-IN" sz="40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underline</a:t>
            </a:r>
            <a:r>
              <a:rPr lang="en-IN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name of presenting author)</a:t>
            </a:r>
            <a:endParaRPr lang="en-US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3900524" y="0"/>
            <a:ext cx="5942910" cy="3184634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IN" sz="4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Submission</a:t>
            </a:r>
          </a:p>
          <a:p>
            <a:pPr algn="r"/>
            <a:r>
              <a:rPr lang="en-IN" sz="4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Number</a:t>
            </a:r>
            <a:endParaRPr lang="en-US" sz="4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85711" y="5987387"/>
            <a:ext cx="14248705" cy="95822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4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IN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MOTIVATION AND PROBLEM STATEMENT</a:t>
            </a:r>
          </a:p>
          <a:p>
            <a:pPr algn="ctr"/>
            <a:endParaRPr lang="en-IN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IN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Description with a Picture/Table/Chart, as required</a:t>
            </a:r>
          </a:p>
          <a:p>
            <a:pPr algn="ctr"/>
            <a:endParaRPr lang="en-IN" sz="6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6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6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6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6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6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6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6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6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6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6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6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22319" y="16127806"/>
            <a:ext cx="14364470" cy="223757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METHODOLOGY</a:t>
            </a:r>
            <a:endParaRPr lang="en-IN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IN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Methodology Followed.</a:t>
            </a:r>
          </a:p>
          <a:p>
            <a:pPr algn="ctr"/>
            <a:r>
              <a:rPr lang="en-IN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Chart(s)/Flowsheet(s)/Picture(s) of Experimental Setup/Simulation Framework. </a:t>
            </a:r>
          </a:p>
          <a:p>
            <a:pPr algn="ctr"/>
            <a:r>
              <a:rPr lang="en-IN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of Text Sparingly. </a:t>
            </a:r>
            <a:endParaRPr lang="en-IN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5723456" y="5987387"/>
            <a:ext cx="14090636" cy="24807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 AND DISCUSSION</a:t>
            </a:r>
            <a:endParaRPr lang="en-IN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IN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Using </a:t>
            </a:r>
            <a:r>
              <a:rPr lang="en-IN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Chart(s)/Flowsheet(s)/Picture(s) of </a:t>
            </a:r>
            <a:r>
              <a:rPr lang="en-IN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Main Findings of the Study</a:t>
            </a:r>
          </a:p>
          <a:p>
            <a:pPr algn="ctr"/>
            <a:r>
              <a:rPr lang="en-IN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of bulleted points, avoiding the detailed explanation, is recommended. </a:t>
            </a:r>
          </a:p>
          <a:p>
            <a:pPr algn="ctr"/>
            <a:endParaRPr lang="en-IN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5621819" y="31443235"/>
            <a:ext cx="14196218" cy="108313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4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4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IN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SUMMARY AND FUTURE OUTLOOK</a:t>
            </a:r>
          </a:p>
          <a:p>
            <a:pPr algn="ctr"/>
            <a:endParaRPr lang="en-IN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IN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Points in Bullet Points</a:t>
            </a:r>
          </a:p>
          <a:p>
            <a:pPr algn="ctr"/>
            <a:endParaRPr lang="en-IN" sz="6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6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6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6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6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6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6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6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6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6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6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N" sz="6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25699" y="39303587"/>
            <a:ext cx="14261088" cy="30314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N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References:</a:t>
            </a:r>
          </a:p>
          <a:p>
            <a:pPr marL="457200" indent="-457200" algn="just">
              <a:buAutoNum type="arabicPeriod"/>
            </a:pPr>
            <a:r>
              <a:rPr lang="en-IN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Books (in any standard format)</a:t>
            </a:r>
          </a:p>
          <a:p>
            <a:pPr marL="457200" indent="-457200" algn="just">
              <a:buAutoNum type="arabicPeriod"/>
            </a:pPr>
            <a:r>
              <a:rPr lang="en-IN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Journal articles, etc. (in any standard format)</a:t>
            </a:r>
          </a:p>
          <a:p>
            <a:pPr marL="457200" indent="-457200" algn="just"/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----maximum 4 references----</a:t>
            </a:r>
            <a:endParaRPr lang="en-IN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IN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IN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Funding for the work may be acknowledged in this space</a:t>
            </a:r>
          </a:p>
          <a:p>
            <a:pPr algn="ctr"/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682" y="0"/>
            <a:ext cx="23143780" cy="320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3447612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Suggestions for </a:t>
            </a:r>
            <a:r>
              <a:rPr lang="en-US" sz="8000" b="1" dirty="0" smtClean="0"/>
              <a:t>effective </a:t>
            </a:r>
            <a:r>
              <a:rPr lang="en-US" sz="8000" b="1" dirty="0"/>
              <a:t>p</a:t>
            </a:r>
            <a:r>
              <a:rPr lang="en-US" sz="8000" b="1" dirty="0" smtClean="0"/>
              <a:t>oster design and presentation</a:t>
            </a:r>
            <a:endParaRPr lang="en-US" sz="8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1420" y="9489520"/>
            <a:ext cx="26112371" cy="32649080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sz="8800" dirty="0" smtClean="0"/>
          </a:p>
          <a:p>
            <a:r>
              <a:rPr lang="en-US" sz="4900" dirty="0" smtClean="0"/>
              <a:t>Authors are requested to be present during their poster session to facilitate interaction and exchange.</a:t>
            </a:r>
          </a:p>
          <a:p>
            <a:r>
              <a:rPr lang="en-US" sz="4900" dirty="0" smtClean="0"/>
              <a:t>Authors are encouraged to show their  creativity while designing the poster, keeping in mind the overall template.</a:t>
            </a:r>
          </a:p>
          <a:p>
            <a:r>
              <a:rPr lang="en-US" sz="4900" dirty="0" smtClean="0"/>
              <a:t>Poster </a:t>
            </a:r>
            <a:r>
              <a:rPr lang="en-US" sz="4900" dirty="0"/>
              <a:t>should be printed in </a:t>
            </a:r>
            <a:r>
              <a:rPr lang="en-US" sz="4900" u="sng" dirty="0"/>
              <a:t>portrait</a:t>
            </a:r>
            <a:r>
              <a:rPr lang="en-US" sz="4900" dirty="0"/>
              <a:t> </a:t>
            </a:r>
            <a:r>
              <a:rPr lang="en-US" sz="4900" dirty="0" smtClean="0"/>
              <a:t>with approximate size </a:t>
            </a:r>
            <a:r>
              <a:rPr lang="en-US" sz="4900" dirty="0" smtClean="0"/>
              <a:t>4 </a:t>
            </a:r>
            <a:r>
              <a:rPr lang="en-US" sz="4900" dirty="0" smtClean="0"/>
              <a:t>ft x </a:t>
            </a:r>
            <a:r>
              <a:rPr lang="en-US" sz="4900" dirty="0" smtClean="0"/>
              <a:t>3 ft (nearly </a:t>
            </a:r>
            <a:r>
              <a:rPr lang="en-US" sz="4900" u="sng" dirty="0" smtClean="0"/>
              <a:t>A0 size)</a:t>
            </a:r>
            <a:endParaRPr lang="en-US" sz="4900" u="sng" dirty="0"/>
          </a:p>
          <a:p>
            <a:r>
              <a:rPr lang="en-US" sz="4900" dirty="0" smtClean="0"/>
              <a:t>Be advised </a:t>
            </a:r>
            <a:r>
              <a:rPr lang="en-US" sz="4900" dirty="0"/>
              <a:t>to stick to the font size and page setup as mentioned. </a:t>
            </a:r>
          </a:p>
          <a:p>
            <a:r>
              <a:rPr lang="en-US" sz="4900" dirty="0" smtClean="0"/>
              <a:t>Keep </a:t>
            </a:r>
            <a:r>
              <a:rPr lang="en-US" sz="4900" dirty="0"/>
              <a:t>minimum size of text as </a:t>
            </a:r>
            <a:r>
              <a:rPr lang="en-US" sz="4900" dirty="0" smtClean="0"/>
              <a:t>28 </a:t>
            </a:r>
            <a:r>
              <a:rPr lang="en-US" sz="4900" dirty="0"/>
              <a:t>pts</a:t>
            </a:r>
          </a:p>
          <a:p>
            <a:r>
              <a:rPr lang="en-IN" sz="4900" b="1" dirty="0" smtClean="0"/>
              <a:t>Note:</a:t>
            </a:r>
          </a:p>
          <a:p>
            <a:pPr marL="1513743" lvl="1" indent="0">
              <a:buNone/>
            </a:pPr>
            <a:r>
              <a:rPr lang="en-IN" sz="3575" dirty="0" smtClean="0"/>
              <a:t>–  </a:t>
            </a:r>
            <a:r>
              <a:rPr lang="en-IN" sz="4900" dirty="0" smtClean="0"/>
              <a:t>each </a:t>
            </a:r>
            <a:r>
              <a:rPr lang="en-IN" sz="4900" dirty="0"/>
              <a:t>section in the poster should </a:t>
            </a:r>
            <a:r>
              <a:rPr lang="en-IN" sz="4900" dirty="0" smtClean="0"/>
              <a:t>have a </a:t>
            </a:r>
            <a:r>
              <a:rPr lang="en-IN" sz="4900" dirty="0"/>
              <a:t>title;</a:t>
            </a:r>
            <a:br>
              <a:rPr lang="en-IN" sz="4900" dirty="0"/>
            </a:br>
            <a:r>
              <a:rPr lang="en-IN" sz="4900" dirty="0"/>
              <a:t>– all </a:t>
            </a:r>
            <a:r>
              <a:rPr lang="en-IN" sz="4900" dirty="0" smtClean="0"/>
              <a:t>tables/graphs /charts should </a:t>
            </a:r>
            <a:r>
              <a:rPr lang="en-IN" sz="4900" dirty="0"/>
              <a:t>have a caption and the axes of graphs must be clearly labelled;</a:t>
            </a:r>
            <a:br>
              <a:rPr lang="en-IN" sz="4900" dirty="0"/>
            </a:br>
            <a:r>
              <a:rPr lang="en-IN" sz="4900" dirty="0"/>
              <a:t>– avoid typescript unless substantially photographically enlarged;</a:t>
            </a:r>
            <a:br>
              <a:rPr lang="en-IN" sz="4900" dirty="0"/>
            </a:br>
            <a:r>
              <a:rPr lang="en-IN" sz="4900" dirty="0"/>
              <a:t>– the amount of text is limited, so choose your words carefully;</a:t>
            </a:r>
            <a:br>
              <a:rPr lang="en-IN" sz="4900" dirty="0"/>
            </a:br>
            <a:r>
              <a:rPr lang="en-IN" sz="4900" dirty="0"/>
              <a:t>– use colours for emphasis and </a:t>
            </a:r>
            <a:r>
              <a:rPr lang="en-IN" sz="4900" dirty="0" smtClean="0"/>
              <a:t>distinction is advised;</a:t>
            </a:r>
          </a:p>
          <a:p>
            <a:pPr marL="1513743" lvl="1" indent="0">
              <a:buNone/>
            </a:pPr>
            <a:r>
              <a:rPr lang="en-IN" sz="4900" dirty="0" smtClean="0"/>
              <a:t>– </a:t>
            </a:r>
            <a:r>
              <a:rPr lang="en-IN" sz="4900" dirty="0"/>
              <a:t>in a table, try to restrict yourself to 4 </a:t>
            </a:r>
            <a:r>
              <a:rPr lang="en-IN" sz="4900" dirty="0" smtClean="0"/>
              <a:t>columns.</a:t>
            </a:r>
            <a:endParaRPr lang="en-IN" sz="4900" dirty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247405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250</TotalTime>
  <Words>219</Words>
  <Application>Microsoft Office PowerPoint</Application>
  <PresentationFormat>Custom</PresentationFormat>
  <Paragraphs>128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Suggestions for effective poster design and presentation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Prateek Jha</dc:creator>
  <cp:lastModifiedBy>Administrator</cp:lastModifiedBy>
  <cp:revision>50</cp:revision>
  <dcterms:created xsi:type="dcterms:W3CDTF">2017-05-07T17:47:13Z</dcterms:created>
  <dcterms:modified xsi:type="dcterms:W3CDTF">2020-01-20T12:49:08Z</dcterms:modified>
</cp:coreProperties>
</file>